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9"/>
  </p:notesMasterIdLst>
  <p:sldIdLst>
    <p:sldId id="390" r:id="rId2"/>
    <p:sldId id="274" r:id="rId3"/>
    <p:sldId id="443" r:id="rId4"/>
    <p:sldId id="469" r:id="rId5"/>
    <p:sldId id="416" r:id="rId6"/>
    <p:sldId id="419" r:id="rId7"/>
    <p:sldId id="476" r:id="rId8"/>
    <p:sldId id="470" r:id="rId9"/>
    <p:sldId id="471" r:id="rId10"/>
    <p:sldId id="475" r:id="rId11"/>
    <p:sldId id="473" r:id="rId12"/>
    <p:sldId id="477" r:id="rId13"/>
    <p:sldId id="379" r:id="rId14"/>
    <p:sldId id="380" r:id="rId15"/>
    <p:sldId id="398" r:id="rId16"/>
    <p:sldId id="412" r:id="rId17"/>
    <p:sldId id="406" r:id="rId18"/>
    <p:sldId id="508" r:id="rId19"/>
    <p:sldId id="506" r:id="rId20"/>
    <p:sldId id="365" r:id="rId21"/>
    <p:sldId id="410" r:id="rId22"/>
    <p:sldId id="411" r:id="rId23"/>
    <p:sldId id="407" r:id="rId24"/>
    <p:sldId id="408" r:id="rId25"/>
    <p:sldId id="399" r:id="rId26"/>
    <p:sldId id="402" r:id="rId27"/>
    <p:sldId id="413" r:id="rId28"/>
    <p:sldId id="417" r:id="rId29"/>
    <p:sldId id="415" r:id="rId30"/>
    <p:sldId id="465" r:id="rId31"/>
    <p:sldId id="478" r:id="rId32"/>
    <p:sldId id="437" r:id="rId33"/>
    <p:sldId id="438" r:id="rId34"/>
    <p:sldId id="439" r:id="rId35"/>
    <p:sldId id="440" r:id="rId36"/>
    <p:sldId id="441" r:id="rId37"/>
    <p:sldId id="442" r:id="rId38"/>
    <p:sldId id="479" r:id="rId39"/>
    <p:sldId id="444" r:id="rId40"/>
    <p:sldId id="480" r:id="rId41"/>
    <p:sldId id="481" r:id="rId42"/>
    <p:sldId id="482" r:id="rId43"/>
    <p:sldId id="483" r:id="rId44"/>
    <p:sldId id="484" r:id="rId45"/>
    <p:sldId id="485" r:id="rId46"/>
    <p:sldId id="486" r:id="rId47"/>
    <p:sldId id="487" r:id="rId48"/>
  </p:sldIdLst>
  <p:sldSz cx="12192000" cy="6858000"/>
  <p:notesSz cx="6858000" cy="9144000"/>
  <p:embeddedFontLst>
    <p:embeddedFont>
      <p:font typeface="Andika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569C7C-C2EE-4C74-AE0A-8D3E6EF609CD}" v="2" dt="2025-12-09T13:17:34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35DEA8D3-695E-9CD4-5156-F7B09D6C67DB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Microsoft Office PowerPoint</Application>
  <PresentationFormat>Widescreen</PresentationFormat>
  <Paragraphs>339</Paragraphs>
  <Slides>47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2025-12-22T09:59:53Z</dcterms:modified>
</cp:coreProperties>
</file>